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2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636EA-EE3D-4F8B-8BD3-1AEAE65DD313}" type="datetimeFigureOut">
              <a:rPr lang="en-IN" smtClean="0"/>
              <a:t>26-05-2025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AF53E-DC91-4951-9F9F-D33050D80A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782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7162-8626-435D-9CD5-19AEED0ED87B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32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518B-E4BF-4F65-B9BE-B763728BB467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480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10C2-22DC-4006-A196-0812C895C2E9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532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296F-9D97-471C-9F14-CED6A227DD9F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94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A072-2B1F-457C-A294-A008457744BB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293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6163-6D35-4EE8-A076-6803D96B0431}" type="datetime1">
              <a:rPr lang="en-IN" smtClean="0"/>
              <a:t>26-05-2025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839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C1D4-3A6C-4B4A-B22B-099496CF49BC}" type="datetime1">
              <a:rPr lang="en-IN" smtClean="0"/>
              <a:t>26-05-2025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72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EC55-FAA2-4082-95DD-31B1E8642550}" type="datetime1">
              <a:rPr lang="en-IN" smtClean="0"/>
              <a:t>26-05-2025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29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27A3-15FB-4E2D-9A23-398FEABBDD6F}" type="datetime1">
              <a:rPr lang="en-IN" smtClean="0"/>
              <a:t>26-05-2025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018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51CE-29E3-4371-AA63-E4F20D7C79DF}" type="datetime1">
              <a:rPr lang="en-IN" smtClean="0"/>
              <a:t>26-05-2025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282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F362-1536-4221-B316-43FC0130DC61}" type="datetime1">
              <a:rPr lang="en-IN" smtClean="0"/>
              <a:t>26-05-2025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24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D7CA1A-71A4-4397-87C2-C7F8A5199EDB}" type="datetime1">
              <a:rPr lang="en-IN" smtClean="0"/>
              <a:t>26-05-2025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438EDE-CC27-4754-A4A1-60A1E361AF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37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3" r:id="rId1"/>
    <p:sldLayoutId id="2147484664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j5kx4Zui4wgQFiz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emistry@kharagpurcollege.ac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0C1A3-B8A5-430A-BCDE-C96C3C179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2"/>
            <a:ext cx="11925300" cy="6767629"/>
          </a:xfrm>
          <a:noFill/>
        </p:spPr>
        <p:txBody>
          <a:bodyPr>
            <a:normAutofit fontScale="90000"/>
          </a:bodyPr>
          <a:lstStyle/>
          <a:p>
            <a:pPr algn="ctr"/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1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1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1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br>
              <a:rPr lang="en-IN" sz="27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IN" sz="27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ACA055-9FF5-435C-A17F-FAFE3EA5F3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9" t="14814" r="27284" b="17037"/>
          <a:stretch/>
        </p:blipFill>
        <p:spPr>
          <a:xfrm>
            <a:off x="377668" y="164595"/>
            <a:ext cx="1139041" cy="1169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ED6F32-E1A5-4739-8017-3A5710EC01D4}"/>
              </a:ext>
            </a:extLst>
          </p:cNvPr>
          <p:cNvSpPr txBox="1"/>
          <p:nvPr/>
        </p:nvSpPr>
        <p:spPr>
          <a:xfrm>
            <a:off x="2581546" y="40835"/>
            <a:ext cx="7223773" cy="3231654"/>
          </a:xfrm>
          <a:prstGeom prst="rect">
            <a:avLst/>
          </a:prstGeom>
          <a:solidFill>
            <a:schemeClr val="accent6">
              <a:lumMod val="20000"/>
              <a:lumOff val="80000"/>
              <a:alpha val="5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solidFill>
                  <a:schemeClr val="accent5"/>
                </a:solidFill>
                <a:latin typeface="Baguet Script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One day International Seminar</a:t>
            </a:r>
          </a:p>
          <a:p>
            <a:pPr algn="ctr"/>
            <a:r>
              <a:rPr lang="en-IN" sz="2400" b="1" i="1" dirty="0">
                <a:solidFill>
                  <a:srgbClr val="00B0F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on</a:t>
            </a:r>
            <a:br>
              <a:rPr lang="en-IN" sz="2400" b="1" dirty="0">
                <a:solidFill>
                  <a:srgbClr val="00B0F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IN" sz="2400" b="1" dirty="0">
                <a:solidFill>
                  <a:srgbClr val="FF0000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  <a:t>Emerging trends in Science &amp; Technology</a:t>
            </a:r>
            <a:br>
              <a:rPr lang="en-IN" sz="2400" b="1" dirty="0">
                <a:solidFill>
                  <a:srgbClr val="FF0000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</a:br>
            <a:r>
              <a:rPr lang="en-IN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Organised by</a:t>
            </a:r>
            <a:br>
              <a:rPr lang="en-IN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IN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28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Department of Chemistry</a:t>
            </a:r>
            <a:endParaRPr lang="en-IN" sz="2000" b="1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IN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32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Kharagpur College</a:t>
            </a:r>
            <a:endParaRPr lang="en-IN" sz="2400" b="1" dirty="0">
              <a:solidFill>
                <a:srgbClr val="00B05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IN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Kharagpur, Paschim Medinipur, West Bengal, India 721305</a:t>
            </a:r>
          </a:p>
          <a:p>
            <a:pPr algn="ctr"/>
            <a:r>
              <a:rPr lang="en-IN" sz="2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Date: 23</a:t>
            </a:r>
            <a:r>
              <a:rPr lang="en-IN" sz="2400" b="1" baseline="300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rd</a:t>
            </a:r>
            <a:r>
              <a:rPr lang="en-IN" sz="2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May, 2025: Venue: H. B. Sarkar hall, Kharagpur College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638CA5-7CF3-4362-9A5E-CDAD4DC9EA1C}"/>
              </a:ext>
            </a:extLst>
          </p:cNvPr>
          <p:cNvSpPr txBox="1"/>
          <p:nvPr/>
        </p:nvSpPr>
        <p:spPr>
          <a:xfrm>
            <a:off x="5084862" y="3273386"/>
            <a:ext cx="1934818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>
                <a:solidFill>
                  <a:srgbClr val="002060"/>
                </a:solidFill>
              </a:rPr>
              <a:t>Speakers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E1D872-D286-4E89-8ACF-D612F6FB1B4A}"/>
              </a:ext>
            </a:extLst>
          </p:cNvPr>
          <p:cNvSpPr txBox="1"/>
          <p:nvPr/>
        </p:nvSpPr>
        <p:spPr>
          <a:xfrm>
            <a:off x="8317760" y="4766367"/>
            <a:ext cx="337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IN" b="1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5DB5F0-4F1F-4F14-B3BF-DD4359B153BE}"/>
              </a:ext>
            </a:extLst>
          </p:cNvPr>
          <p:cNvSpPr txBox="1"/>
          <p:nvPr/>
        </p:nvSpPr>
        <p:spPr>
          <a:xfrm>
            <a:off x="8485977" y="4604121"/>
            <a:ext cx="279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A5DB9-271A-92AD-AAF6-D6BF07675AE0}"/>
              </a:ext>
            </a:extLst>
          </p:cNvPr>
          <p:cNvSpPr txBox="1"/>
          <p:nvPr/>
        </p:nvSpPr>
        <p:spPr>
          <a:xfrm>
            <a:off x="3172640" y="5138925"/>
            <a:ext cx="340241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buNone/>
            </a:pPr>
            <a:r>
              <a:rPr lang="en-IN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Subhash Chandra Ghosh</a:t>
            </a:r>
          </a:p>
          <a:p>
            <a:pPr algn="just">
              <a:buNone/>
            </a:pPr>
            <a:r>
              <a:rPr lang="en-IN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 Scientist </a:t>
            </a:r>
          </a:p>
          <a:p>
            <a:pPr algn="just">
              <a:buNone/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Marine Natural Products &amp; Bio Polymer Division </a:t>
            </a:r>
          </a:p>
          <a:p>
            <a:pPr algn="just">
              <a:buNone/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Associate Professor (Ac-SIR-New Delhi) </a:t>
            </a:r>
          </a:p>
          <a:p>
            <a:pPr algn="just">
              <a:buNone/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CSIR- Central Salt &amp; Marine Chemicals Research Institute, Bhavnagar, Gujrat.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90B929-2664-3456-9CE5-B838E4E72B3B}"/>
              </a:ext>
            </a:extLst>
          </p:cNvPr>
          <p:cNvSpPr txBox="1"/>
          <p:nvPr/>
        </p:nvSpPr>
        <p:spPr>
          <a:xfrm>
            <a:off x="440679" y="5142752"/>
            <a:ext cx="2789281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SzPts val="1200"/>
            </a:pP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 (Dr.) Amit Kumar Das</a:t>
            </a:r>
            <a:endParaRPr lang="en-IN" sz="1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200"/>
            </a:pPr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</a:p>
          <a:p>
            <a:pPr lvl="0">
              <a:lnSpc>
                <a:spcPct val="115000"/>
              </a:lnSpc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Bioscience and Biotechnology,</a:t>
            </a:r>
          </a:p>
          <a:p>
            <a:pPr lvl="0">
              <a:lnSpc>
                <a:spcPct val="115000"/>
              </a:lnSpc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Indian Institute of Technology, Kharagpur</a:t>
            </a:r>
            <a:endParaRPr lang="en-IN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60E86B-E17A-BD07-2E78-E8C0FF254921}"/>
              </a:ext>
            </a:extLst>
          </p:cNvPr>
          <p:cNvSpPr txBox="1"/>
          <p:nvPr/>
        </p:nvSpPr>
        <p:spPr>
          <a:xfrm>
            <a:off x="9592715" y="5210992"/>
            <a:ext cx="2268386" cy="1172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SzPts val="1200"/>
            </a:pP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Milan Pramanik</a:t>
            </a:r>
          </a:p>
          <a:p>
            <a:pPr lvl="0">
              <a:lnSpc>
                <a:spcPct val="115000"/>
              </a:lnSpc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Alumnus. Kharagpur College</a:t>
            </a:r>
          </a:p>
          <a:p>
            <a:pPr lvl="0">
              <a:lnSpc>
                <a:spcPct val="115000"/>
              </a:lnSpc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Postdoctoral Research Associate </a:t>
            </a:r>
            <a:endParaRPr lang="en-US" sz="12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Cardiff University, U.K</a:t>
            </a:r>
            <a:endParaRPr lang="en-IN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200"/>
            </a:pPr>
            <a:endParaRPr lang="en-IN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A4BC9-CA72-D653-FF81-25DFC249BCCA}"/>
              </a:ext>
            </a:extLst>
          </p:cNvPr>
          <p:cNvSpPr txBox="1"/>
          <p:nvPr/>
        </p:nvSpPr>
        <p:spPr>
          <a:xfrm>
            <a:off x="6543254" y="5177556"/>
            <a:ext cx="298763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200"/>
            </a:pP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Amaresh Chandra Mishra</a:t>
            </a:r>
          </a:p>
          <a:p>
            <a:pPr lvl="0">
              <a:buSzPts val="1200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lvl="0">
              <a:buSzPts val="1200"/>
            </a:pPr>
            <a:r>
              <a:rPr lang="en-US" sz="1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 of Natural Sciences, PDPM Indian Institute of Information Technology, Design and Manufacturing, Jabalpur. </a:t>
            </a:r>
            <a:endParaRPr lang="en-IN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2" descr="Subhash C Ghosh | scghoshgroup">
            <a:extLst>
              <a:ext uri="{FF2B5EF4-FFF2-40B4-BE49-F238E27FC236}">
                <a16:creationId xmlns:a16="http://schemas.microsoft.com/office/drawing/2014/main" id="{8EC7307D-2400-BD2A-6AE4-3AE76CFA48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4FC2059-2B95-40DC-D3A8-FECCD5536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902" y="3651085"/>
            <a:ext cx="1247775" cy="1466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799179C-B219-981E-AC6B-B650033030A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409" r="5512" b="7160"/>
          <a:stretch/>
        </p:blipFill>
        <p:spPr>
          <a:xfrm>
            <a:off x="1004870" y="3692375"/>
            <a:ext cx="1214749" cy="1447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B26A6C2-4CF0-A22A-08A7-F63C442A258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b="6535"/>
          <a:stretch/>
        </p:blipFill>
        <p:spPr>
          <a:xfrm>
            <a:off x="7037922" y="3649892"/>
            <a:ext cx="1295908" cy="1493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BFBC6F0-CA9F-4016-E3E2-B9A4844CB79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11246" r="9929"/>
          <a:stretch/>
        </p:blipFill>
        <p:spPr>
          <a:xfrm>
            <a:off x="9989812" y="3664831"/>
            <a:ext cx="1201242" cy="1523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496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7CA827-B8AE-48CB-84C5-EDFCC36F1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" y="830424"/>
            <a:ext cx="12046226" cy="579431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IN" sz="2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Chairman :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Dr.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Bidyut Samanta,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Principal, Kharagpur College</a:t>
            </a:r>
          </a:p>
          <a:p>
            <a:pPr marL="0" indent="0" algn="ctr">
              <a:buNone/>
            </a:pPr>
            <a:r>
              <a:rPr lang="en-IN" sz="2600" dirty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Organizing Secretary :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Smt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Kuheli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Pramanik,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Assistant Professor &amp; Head, Department of Chemistry</a:t>
            </a:r>
          </a:p>
          <a:p>
            <a:pPr marL="0" indent="0" algn="ctr">
              <a:buNone/>
            </a:pP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Jt. Secretary: Dr. Forid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Saikh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Assistant Professor, Department of Chemistry &amp; 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Sri Sanjoy Kumar Bera,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SACT, Department of Chemistry</a:t>
            </a:r>
          </a:p>
          <a:p>
            <a:pPr marL="0" indent="0">
              <a:buNone/>
            </a:pP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Jt.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Convener:Dr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 Subhra Mishra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&amp; 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Dr. Indranil </a:t>
            </a: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Chakraborty</a:t>
            </a:r>
            <a:r>
              <a:rPr lang="en-IN" sz="2600" dirty="0" err="1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,Associate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Professor, Department of Chemistry, Kharagpur College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100" dirty="0">
                <a:latin typeface="Baguet Script" panose="00000500000000000000" pitchFamily="2" charset="0"/>
                <a:cs typeface="Arabic Typesetting" panose="03020402040406030203" pitchFamily="66" charset="-78"/>
              </a:rPr>
              <a:t>Advisory committee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Dr. Gagan Chandra Mandal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Associate Professor, Department of Chemistry, Kharagpur College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Sri Prasanna Kumar Duley,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Assistant Professor, Department of Chemistry, Kharagpur College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100" dirty="0">
                <a:latin typeface="Baguet Script" panose="00000500000000000000" pitchFamily="2" charset="0"/>
                <a:cs typeface="Arabic Typesetting" panose="03020402040406030203" pitchFamily="66" charset="-78"/>
              </a:rPr>
              <a:t>Technical subcommittee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6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Jt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Convener: Dr. Sumit Kumar Ray,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Assistant Professor &amp; 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Sri Kalyan Sur,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SACT,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Department of Chemistry, Kharagpur College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100" dirty="0">
                <a:latin typeface="Baguet Script" panose="00000500000000000000" pitchFamily="2" charset="0"/>
                <a:cs typeface="Arabic Typesetting" panose="03020402040406030203" pitchFamily="66" charset="-78"/>
              </a:rPr>
              <a:t>Reception Subcommittee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IN" sz="2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Convener: Smt. Laboni Giri</a:t>
            </a:r>
            <a:r>
              <a:rPr lang="en-IN" sz="2600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SACT, Department of Chemistry, Kharagpur College</a:t>
            </a:r>
            <a:endParaRPr lang="en-IN" sz="26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IN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066EBB-6806-4217-B4E6-01833A9CC59D}"/>
              </a:ext>
            </a:extLst>
          </p:cNvPr>
          <p:cNvSpPr/>
          <p:nvPr/>
        </p:nvSpPr>
        <p:spPr>
          <a:xfrm>
            <a:off x="4434012" y="68279"/>
            <a:ext cx="3934090" cy="584775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pPr algn="ctr"/>
            <a:r>
              <a:rPr lang="en-IN" sz="3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guet Script" panose="00000500000000000000" pitchFamily="2" charset="0"/>
                <a:cs typeface="Times New Roman" panose="02020603050405020304" pitchFamily="18" charset="0"/>
              </a:rPr>
              <a:t>Organising Committee</a:t>
            </a:r>
            <a:endParaRPr lang="en-IN" sz="3200" dirty="0">
              <a:solidFill>
                <a:schemeClr val="bg1"/>
              </a:solidFill>
              <a:latin typeface="Baguet Script" panose="000005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189656-90FC-E026-A0A9-A59C51BF9B42}"/>
              </a:ext>
            </a:extLst>
          </p:cNvPr>
          <p:cNvSpPr txBox="1">
            <a:spLocks/>
          </p:cNvSpPr>
          <p:nvPr/>
        </p:nvSpPr>
        <p:spPr>
          <a:xfrm>
            <a:off x="932656" y="3573624"/>
            <a:ext cx="11411745" cy="317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N" sz="2000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N" sz="20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IN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2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B9BF-42F9-F2A3-084E-3A0CE957E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59" y="99585"/>
            <a:ext cx="10515600" cy="85252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3200" b="1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Procedure</a:t>
            </a:r>
            <a:endParaRPr lang="en-IN" sz="3600" dirty="0">
              <a:solidFill>
                <a:srgbClr val="C00000"/>
              </a:solidFill>
              <a:latin typeface="Baguet Script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3782E-38BD-CD7D-BDA0-540832BAA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" y="1051183"/>
            <a:ext cx="11740903" cy="5459642"/>
          </a:xfrm>
        </p:spPr>
        <p:txBody>
          <a:bodyPr>
            <a:normAutofit fontScale="92500" lnSpcReduction="20000"/>
          </a:bodyPr>
          <a:lstStyle/>
          <a:p>
            <a:pPr marL="685800" algn="ctr">
              <a:lnSpc>
                <a:spcPct val="115000"/>
              </a:lnSpc>
              <a:buNone/>
            </a:pPr>
            <a:r>
              <a:rPr lang="en-US" sz="2600" b="1" dirty="0">
                <a:solidFill>
                  <a:srgbClr val="0070C0"/>
                </a:solidFill>
                <a:effectLst/>
                <a:latin typeface="Baguet Scrip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fees </a:t>
            </a: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Faculty/Research Scholar   : Rs 500/-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Students		          :  Rs. 200/-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fees can be paid directly to the Department of Chemistry or through UPI to 9733845704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link: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https://forms.gle/Dj5kx4Zui4wgQFiz7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ctr">
              <a:lnSpc>
                <a:spcPct val="115000"/>
              </a:lnSpc>
              <a:buNone/>
            </a:pPr>
            <a:r>
              <a:rPr lang="en-US" sz="2600" b="1" dirty="0">
                <a:solidFill>
                  <a:srgbClr val="0070C0"/>
                </a:solidFill>
                <a:effectLst/>
                <a:latin typeface="Baguet Scrip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for presentation</a:t>
            </a:r>
            <a:endParaRPr lang="en-IN" sz="2600" dirty="0">
              <a:solidFill>
                <a:srgbClr val="0070C0"/>
              </a:solidFill>
              <a:effectLst/>
              <a:latin typeface="Baguet Script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Paper Presentation: Offline and Online mode (Platform: Google Meet, Duration; 08mins)</a:t>
            </a: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Poster Dimension: L X W= 100cm X 70 cm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ctr">
              <a:lnSpc>
                <a:spcPct val="115000"/>
              </a:lnSpc>
              <a:buNone/>
            </a:pPr>
            <a:r>
              <a:rPr lang="en-US" sz="2600" b="1" dirty="0">
                <a:solidFill>
                  <a:srgbClr val="0070C0"/>
                </a:solidFill>
                <a:effectLst/>
                <a:latin typeface="Baguet Scrip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 Dates</a:t>
            </a:r>
            <a:endParaRPr lang="en-IN" sz="2600" dirty="0">
              <a:solidFill>
                <a:srgbClr val="0070C0"/>
              </a:solidFill>
              <a:effectLst/>
              <a:latin typeface="Baguet Script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 date of registration- 21.05.2025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 date of abstract submission- 20.05.2025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further query please contact with: 9474620643/ 9474751733/9733845704 or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chemistry@kharagpurcollege.ac.in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 of Google Meet will be shared  afterwards.</a:t>
            </a:r>
          </a:p>
          <a:p>
            <a:pPr marL="457200" indent="0">
              <a:lnSpc>
                <a:spcPct val="115000"/>
              </a:lnSpc>
              <a:spcAft>
                <a:spcPts val="100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C2385-EBE2-A146-4252-5C02017D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38EDE-CC27-4754-A4A1-60A1E361AF0D}" type="slidenum">
              <a:rPr lang="en-IN" smtClean="0"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9079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1774</TotalTime>
  <Words>440</Words>
  <Application>Microsoft Office PowerPoint</Application>
  <PresentationFormat>Widescreen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Algerian</vt:lpstr>
      <vt:lpstr>Aptos</vt:lpstr>
      <vt:lpstr>Aptos Display</vt:lpstr>
      <vt:lpstr>Arabic Typesetting</vt:lpstr>
      <vt:lpstr>Arial</vt:lpstr>
      <vt:lpstr>Baguet Script</vt:lpstr>
      <vt:lpstr>Calibri</vt:lpstr>
      <vt:lpstr>Times New Roman</vt:lpstr>
      <vt:lpstr>Office Theme</vt:lpstr>
      <vt:lpstr>                    </vt:lpstr>
      <vt:lpstr>PowerPoint Presentation</vt:lpstr>
      <vt:lpstr>                     Registration 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WEBINAR  on “Recent Development of Chemistry”</dc:title>
  <dc:creator>INDRANIL PC</dc:creator>
  <cp:lastModifiedBy>KGP_RC4</cp:lastModifiedBy>
  <cp:revision>257</cp:revision>
  <dcterms:created xsi:type="dcterms:W3CDTF">2020-06-09T17:50:26Z</dcterms:created>
  <dcterms:modified xsi:type="dcterms:W3CDTF">2025-05-26T21:17:16Z</dcterms:modified>
</cp:coreProperties>
</file>